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notesSlides/notesSlide9.xml" ContentType="application/vnd.openxmlformats-officedocument.presentationml.notesSlide+xml"/>
  <Override PartName="/ppt/notesSlides/_rels/notesSlide9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media/image7.jpeg" ContentType="image/jpeg"/>
  <Override PartName="/ppt/media/image28.jpeg" ContentType="image/jpeg"/>
  <Override PartName="/ppt/media/image1.png" ContentType="image/png"/>
  <Override PartName="/ppt/media/image2.png" ContentType="image/png"/>
  <Override PartName="/ppt/media/image9.jpeg" ContentType="image/jpeg"/>
  <Override PartName="/ppt/media/image3.png" ContentType="image/png"/>
  <Override PartName="/ppt/media/image6.jpeg" ContentType="image/jpeg"/>
  <Override PartName="/ppt/media/image4.png" ContentType="image/png"/>
  <Override PartName="/ppt/media/image5.jpeg" ContentType="image/jpeg"/>
  <Override PartName="/ppt/media/image8.jpeg" ContentType="image/jpeg"/>
  <Override PartName="/ppt/media/image20.gif" ContentType="image/gif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24.jpeg" ContentType="image/jpeg"/>
  <Override PartName="/ppt/media/image17.png" ContentType="image/png"/>
  <Override PartName="/ppt/media/image18.jpeg" ContentType="image/jpeg"/>
  <Override PartName="/ppt/media/image19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3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E3178049-99EE-4017-A3F3-305AC682E29B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latin typeface="Arial"/>
            </a:endParaRPr>
          </a:p>
        </p:txBody>
      </p:sp>
      <p:sp>
        <p:nvSpPr>
          <p:cNvPr id="274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EAA039D-F905-4DAD-9979-7D13FAFDCF67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4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77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7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79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1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23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2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25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162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 rot="21435600">
            <a:off x="-18720" y="201960"/>
            <a:ext cx="9162720" cy="648720"/>
          </a:xfrm>
          <a:custGeom>
            <a:avLst/>
            <a:gdLst/>
            <a:ahLst/>
            <a:rect l="l" t="t" r="r" b="b"/>
            <a:pathLst>
              <a:path w="5772" h="1055">
                <a:moveTo>
                  <a:pt x="0" y="966"/>
                </a:moveTo>
                <a:cubicBezTo>
                  <a:pt x="282" y="738"/>
                  <a:pt x="923" y="275"/>
                  <a:pt x="1608" y="282"/>
                </a:cubicBezTo>
                <a:cubicBezTo>
                  <a:pt x="2293" y="289"/>
                  <a:pt x="3416" y="1055"/>
                  <a:pt x="4110" y="1008"/>
                </a:cubicBezTo>
                <a:cubicBezTo>
                  <a:pt x="4804" y="961"/>
                  <a:pt x="5426" y="210"/>
                  <a:pt x="5772" y="0"/>
                </a:cubicBezTo>
              </a:path>
            </a:pathLst>
          </a:custGeom>
          <a:noFill/>
          <a:ln w="10800">
            <a:solidFill>
              <a:srgbClr val="09b7b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 rot="21435600">
            <a:off x="-14040" y="275400"/>
            <a:ext cx="9175320" cy="529920"/>
          </a:xfrm>
          <a:custGeom>
            <a:avLst/>
            <a:gdLst/>
            <a:ahLst/>
            <a:rect l="l" t="t" r="r" b="b"/>
            <a:pathLst>
              <a:path w="5766" h="854">
                <a:moveTo>
                  <a:pt x="0" y="732"/>
                </a:moveTo>
                <a:cubicBezTo>
                  <a:pt x="273" y="647"/>
                  <a:pt x="951" y="214"/>
                  <a:pt x="1638" y="228"/>
                </a:cubicBezTo>
                <a:cubicBezTo>
                  <a:pt x="2325" y="242"/>
                  <a:pt x="3434" y="854"/>
                  <a:pt x="4122" y="816"/>
                </a:cubicBezTo>
                <a:cubicBezTo>
                  <a:pt x="4810" y="778"/>
                  <a:pt x="5424" y="170"/>
                  <a:pt x="5766" y="0"/>
                </a:cubicBezTo>
              </a:path>
            </a:pathLst>
          </a:custGeom>
          <a:noFill/>
          <a:ln w="9360">
            <a:solidFill>
              <a:srgbClr val="0f6fc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0" rIns="0" tIns="0" bIns="0" anchor="b"/>
          <a:p>
            <a:pPr>
              <a:lnSpc>
                <a:spcPct val="100000"/>
              </a:lnSpc>
            </a:pPr>
            <a:fld id="{52C74737-DC31-4D37-ACC5-01C116CE8E0D}" type="datetime">
              <a:rPr b="0" lang="ru-RU" sz="1200" spc="-1" strike="noStrike">
                <a:solidFill>
                  <a:srgbClr val="035c75"/>
                </a:solidFill>
                <a:latin typeface="Constantia"/>
              </a:rPr>
              <a:t>21.9.22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</p:spPr>
        <p:txBody>
          <a:bodyPr lIns="0" rIns="0" tIns="0" bIns="0" anchor="b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9B96B995-758B-49ED-9FD5-60629E633F7C}" type="slidenum">
              <a:rPr b="0" lang="ru-RU" sz="1200" spc="-1" strike="noStrike">
                <a:solidFill>
                  <a:srgbClr val="035c75"/>
                </a:solidFill>
                <a:latin typeface="Constanti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latin typeface="Constantia"/>
              </a:rPr>
              <a:t>Для правки текста заголовка щёлкните мышью</a:t>
            </a:r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00" spc="-1" strike="noStrike">
                <a:solidFill>
                  <a:srgbClr val="000000"/>
                </a:solidFill>
                <a:latin typeface="Constantia"/>
              </a:rPr>
              <a:t>Для правки структуры щёлкните мышью</a:t>
            </a:r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100" spc="-1" strike="noStrike">
                <a:solidFill>
                  <a:srgbClr val="000000"/>
                </a:solidFill>
                <a:latin typeface="Constantia"/>
              </a:rPr>
              <a:t>Второй уровень структуры</a:t>
            </a:r>
            <a:endParaRPr b="0" lang="ru-RU" sz="2100" spc="-1" strike="noStrike">
              <a:solidFill>
                <a:srgbClr val="000000"/>
              </a:solidFill>
              <a:latin typeface="Constanti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onstanti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onstanti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onstanti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onstanti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CustomShape 2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162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CustomShape 3"/>
          <p:cNvSpPr/>
          <p:nvPr/>
        </p:nvSpPr>
        <p:spPr>
          <a:xfrm rot="21435600">
            <a:off x="-18720" y="201960"/>
            <a:ext cx="9162720" cy="648720"/>
          </a:xfrm>
          <a:custGeom>
            <a:avLst/>
            <a:gdLst/>
            <a:ahLst/>
            <a:rect l="l" t="t" r="r" b="b"/>
            <a:pathLst>
              <a:path w="5772" h="1055">
                <a:moveTo>
                  <a:pt x="0" y="966"/>
                </a:moveTo>
                <a:cubicBezTo>
                  <a:pt x="282" y="738"/>
                  <a:pt x="923" y="275"/>
                  <a:pt x="1608" y="282"/>
                </a:cubicBezTo>
                <a:cubicBezTo>
                  <a:pt x="2293" y="289"/>
                  <a:pt x="3416" y="1055"/>
                  <a:pt x="4110" y="1008"/>
                </a:cubicBezTo>
                <a:cubicBezTo>
                  <a:pt x="4804" y="961"/>
                  <a:pt x="5426" y="210"/>
                  <a:pt x="5772" y="0"/>
                </a:cubicBezTo>
              </a:path>
            </a:pathLst>
          </a:custGeom>
          <a:noFill/>
          <a:ln w="10800">
            <a:solidFill>
              <a:srgbClr val="09b7b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CustomShape 4"/>
          <p:cNvSpPr/>
          <p:nvPr/>
        </p:nvSpPr>
        <p:spPr>
          <a:xfrm rot="21435600">
            <a:off x="-14040" y="275400"/>
            <a:ext cx="9175320" cy="529920"/>
          </a:xfrm>
          <a:custGeom>
            <a:avLst/>
            <a:gdLst/>
            <a:ahLst/>
            <a:rect l="l" t="t" r="r" b="b"/>
            <a:pathLst>
              <a:path w="5766" h="854">
                <a:moveTo>
                  <a:pt x="0" y="732"/>
                </a:moveTo>
                <a:cubicBezTo>
                  <a:pt x="273" y="647"/>
                  <a:pt x="951" y="214"/>
                  <a:pt x="1638" y="228"/>
                </a:cubicBezTo>
                <a:cubicBezTo>
                  <a:pt x="2325" y="242"/>
                  <a:pt x="3434" y="854"/>
                  <a:pt x="4122" y="816"/>
                </a:cubicBezTo>
                <a:cubicBezTo>
                  <a:pt x="4810" y="778"/>
                  <a:pt x="5424" y="170"/>
                  <a:pt x="5766" y="0"/>
                </a:cubicBezTo>
              </a:path>
            </a:pathLst>
          </a:custGeom>
          <a:noFill/>
          <a:ln w="9360">
            <a:solidFill>
              <a:srgbClr val="0f6fc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PlaceHolder 5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1240" cy="1828440"/>
          </a:xfrm>
          <a:prstGeom prst="rect">
            <a:avLst/>
          </a:prstGeom>
        </p:spPr>
        <p:txBody>
          <a:bodyPr lIns="0" rIns="18360" tIns="0" bIns="0" anchor="b">
            <a:normAutofit/>
          </a:bodyPr>
          <a:p>
            <a:pPr algn="r">
              <a:lnSpc>
                <a:spcPct val="100000"/>
              </a:lnSpc>
            </a:pPr>
            <a:r>
              <a:rPr b="1" lang="ru-RU" sz="5600" spc="-1" strike="noStrike">
                <a:solidFill>
                  <a:srgbClr val="50e0ea"/>
                </a:solidFill>
                <a:latin typeface="Calibri"/>
              </a:rPr>
              <a:t>Образец заголовка</a:t>
            </a:r>
            <a:endParaRPr b="0" lang="ru-RU" sz="5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0" rIns="0" tIns="0" bIns="0" anchor="b"/>
          <a:p>
            <a:pPr>
              <a:lnSpc>
                <a:spcPct val="100000"/>
              </a:lnSpc>
            </a:pPr>
            <a:fld id="{02F8AFDF-F6D8-4BDE-84D0-4CE901E0D951}" type="datetime">
              <a:rPr b="0" lang="ru-RU" sz="1200" spc="-1" strike="noStrike">
                <a:solidFill>
                  <a:srgbClr val="d1eaed"/>
                </a:solidFill>
                <a:latin typeface="Constantia"/>
              </a:rPr>
              <a:t>21.9.22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</p:spPr>
        <p:txBody>
          <a:bodyPr lIns="0" rIns="0" tIns="0" bIns="0" anchor="b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52" name="PlaceHolder 8"/>
          <p:cNvSpPr>
            <a:spLocks noGrp="1"/>
          </p:cNvSpPr>
          <p:nvPr>
            <p:ph type="sldNum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9B28378B-6046-40DB-9458-3614BE0FF19F}" type="slidenum">
              <a:rPr b="0" lang="ru-RU" sz="1200" spc="-1" strike="noStrike">
                <a:solidFill>
                  <a:srgbClr val="d1eaed"/>
                </a:solidFill>
                <a:latin typeface="Constanti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53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00" spc="-1" strike="noStrike">
                <a:solidFill>
                  <a:srgbClr val="ffffff"/>
                </a:solidFill>
                <a:latin typeface="Constantia"/>
              </a:rPr>
              <a:t>Для правки структуры щёлкните мышью</a:t>
            </a:r>
            <a:endParaRPr b="0" lang="ru-RU" sz="2600" spc="-1" strike="noStrike">
              <a:solidFill>
                <a:srgbClr val="ffffff"/>
              </a:solidFill>
              <a:latin typeface="Constanti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100" spc="-1" strike="noStrike">
                <a:solidFill>
                  <a:srgbClr val="ffffff"/>
                </a:solidFill>
                <a:latin typeface="Constantia"/>
              </a:rPr>
              <a:t>Второй уровень структуры</a:t>
            </a:r>
            <a:endParaRPr b="0" lang="ru-RU" sz="2100" spc="-1" strike="noStrike">
              <a:solidFill>
                <a:srgbClr val="ffffff"/>
              </a:solidFill>
              <a:latin typeface="Constanti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Constantia"/>
              </a:rPr>
              <a:t>Третий уровень структуры</a:t>
            </a:r>
            <a:endParaRPr b="0" lang="ru-RU" sz="2000" spc="-1" strike="noStrike">
              <a:solidFill>
                <a:srgbClr val="ffffff"/>
              </a:solidFill>
              <a:latin typeface="Constanti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ffffff"/>
                </a:solidFill>
                <a:latin typeface="Constantia"/>
              </a:rPr>
              <a:t>Четвёртый уровень структуры</a:t>
            </a:r>
            <a:endParaRPr b="0" lang="ru-RU" sz="2000" spc="-1" strike="noStrike">
              <a:solidFill>
                <a:srgbClr val="ffffff"/>
              </a:solidFill>
              <a:latin typeface="Constanti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Constantia"/>
              </a:rPr>
              <a:t>Пятый уровень структуры</a:t>
            </a:r>
            <a:endParaRPr b="0" lang="ru-RU" sz="2000" spc="-1" strike="noStrike">
              <a:solidFill>
                <a:srgbClr val="ffffff"/>
              </a:solidFill>
              <a:latin typeface="Constanti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Constantia"/>
              </a:rPr>
              <a:t>Шестой уровень структуры</a:t>
            </a:r>
            <a:endParaRPr b="0" lang="ru-RU" sz="2000" spc="-1" strike="noStrike">
              <a:solidFill>
                <a:srgbClr val="ffffff"/>
              </a:solidFill>
              <a:latin typeface="Constanti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Constantia"/>
              </a:rPr>
              <a:t>Седьмой уровень структуры</a:t>
            </a:r>
            <a:endParaRPr b="0" lang="ru-RU" sz="20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2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162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3"/>
          <p:cNvSpPr/>
          <p:nvPr/>
        </p:nvSpPr>
        <p:spPr>
          <a:xfrm rot="21435600">
            <a:off x="-18720" y="201960"/>
            <a:ext cx="9162720" cy="648720"/>
          </a:xfrm>
          <a:custGeom>
            <a:avLst/>
            <a:gdLst/>
            <a:ahLst/>
            <a:rect l="l" t="t" r="r" b="b"/>
            <a:pathLst>
              <a:path w="5772" h="1055">
                <a:moveTo>
                  <a:pt x="0" y="966"/>
                </a:moveTo>
                <a:cubicBezTo>
                  <a:pt x="282" y="738"/>
                  <a:pt x="923" y="275"/>
                  <a:pt x="1608" y="282"/>
                </a:cubicBezTo>
                <a:cubicBezTo>
                  <a:pt x="2293" y="289"/>
                  <a:pt x="3416" y="1055"/>
                  <a:pt x="4110" y="1008"/>
                </a:cubicBezTo>
                <a:cubicBezTo>
                  <a:pt x="4804" y="961"/>
                  <a:pt x="5426" y="210"/>
                  <a:pt x="5772" y="0"/>
                </a:cubicBezTo>
              </a:path>
            </a:pathLst>
          </a:custGeom>
          <a:noFill/>
          <a:ln w="10800">
            <a:solidFill>
              <a:srgbClr val="09b7b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4"/>
          <p:cNvSpPr/>
          <p:nvPr/>
        </p:nvSpPr>
        <p:spPr>
          <a:xfrm rot="21435600">
            <a:off x="-14040" y="275400"/>
            <a:ext cx="9175320" cy="529920"/>
          </a:xfrm>
          <a:custGeom>
            <a:avLst/>
            <a:gdLst/>
            <a:ahLst/>
            <a:rect l="l" t="t" r="r" b="b"/>
            <a:pathLst>
              <a:path w="5766" h="854">
                <a:moveTo>
                  <a:pt x="0" y="732"/>
                </a:moveTo>
                <a:cubicBezTo>
                  <a:pt x="273" y="647"/>
                  <a:pt x="951" y="214"/>
                  <a:pt x="1638" y="228"/>
                </a:cubicBezTo>
                <a:cubicBezTo>
                  <a:pt x="2325" y="242"/>
                  <a:pt x="3434" y="854"/>
                  <a:pt x="4122" y="816"/>
                </a:cubicBezTo>
                <a:cubicBezTo>
                  <a:pt x="4810" y="778"/>
                  <a:pt x="5424" y="170"/>
                  <a:pt x="5766" y="0"/>
                </a:cubicBezTo>
              </a:path>
            </a:pathLst>
          </a:custGeom>
          <a:noFill/>
          <a:ln w="9360">
            <a:solidFill>
              <a:srgbClr val="0f6fc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PlaceHolder 5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bIns="0" anchor="b">
            <a:normAutofit/>
          </a:bodyPr>
          <a:p>
            <a:pPr>
              <a:lnSpc>
                <a:spcPct val="100000"/>
              </a:lnSpc>
            </a:pPr>
            <a:r>
              <a:rPr b="0" lang="ru-RU" sz="5000" spc="-1" strike="noStrike">
                <a:solidFill>
                  <a:srgbClr val="04617b"/>
                </a:solidFill>
                <a:latin typeface="Calibri"/>
              </a:rPr>
              <a:t>Образец заголовка</a:t>
            </a:r>
            <a:endParaRPr b="0" lang="ru-RU" sz="50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5" name="PlaceHolder 6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0" rIns="0" tIns="0" bIns="0" anchor="b"/>
          <a:p>
            <a:pPr>
              <a:lnSpc>
                <a:spcPct val="100000"/>
              </a:lnSpc>
            </a:pPr>
            <a:fld id="{9166328D-124B-4683-BC15-8F7804527FA3}" type="datetime">
              <a:rPr b="0" lang="ru-RU" sz="1200" spc="-1" strike="noStrike">
                <a:solidFill>
                  <a:srgbClr val="035c75"/>
                </a:solidFill>
                <a:latin typeface="Constantia"/>
              </a:rPr>
              <a:t>21.9.22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96" name="PlaceHolder 7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</p:spPr>
        <p:txBody>
          <a:bodyPr lIns="0" rIns="0" tIns="0" bIns="0" anchor="b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97" name="PlaceHolder 8"/>
          <p:cNvSpPr>
            <a:spLocks noGrp="1"/>
          </p:cNvSpPr>
          <p:nvPr>
            <p:ph type="sldNum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33B10D2A-36EF-4B3B-A36F-DB05BD6C7F30}" type="slidenum">
              <a:rPr b="0" lang="ru-RU" sz="1200" spc="-1" strike="noStrike">
                <a:solidFill>
                  <a:srgbClr val="035c75"/>
                </a:solidFill>
                <a:latin typeface="Constanti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9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00" spc="-1" strike="noStrike">
                <a:solidFill>
                  <a:srgbClr val="000000"/>
                </a:solidFill>
                <a:latin typeface="Constantia"/>
              </a:rPr>
              <a:t>Для правки структуры щёлкните мышью</a:t>
            </a:r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100" spc="-1" strike="noStrike">
                <a:solidFill>
                  <a:srgbClr val="000000"/>
                </a:solidFill>
                <a:latin typeface="Constantia"/>
              </a:rPr>
              <a:t>Второй уровень структуры</a:t>
            </a:r>
            <a:endParaRPr b="0" lang="ru-RU" sz="2100" spc="-1" strike="noStrike">
              <a:solidFill>
                <a:srgbClr val="000000"/>
              </a:solidFill>
              <a:latin typeface="Constanti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onstanti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onstanti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onstanti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onstanti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CustomShape 2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162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CustomShape 3"/>
          <p:cNvSpPr/>
          <p:nvPr/>
        </p:nvSpPr>
        <p:spPr>
          <a:xfrm rot="21435600">
            <a:off x="-18720" y="201960"/>
            <a:ext cx="9162720" cy="648720"/>
          </a:xfrm>
          <a:custGeom>
            <a:avLst/>
            <a:gdLst/>
            <a:ahLst/>
            <a:rect l="l" t="t" r="r" b="b"/>
            <a:pathLst>
              <a:path w="5772" h="1055">
                <a:moveTo>
                  <a:pt x="0" y="966"/>
                </a:moveTo>
                <a:cubicBezTo>
                  <a:pt x="282" y="738"/>
                  <a:pt x="923" y="275"/>
                  <a:pt x="1608" y="282"/>
                </a:cubicBezTo>
                <a:cubicBezTo>
                  <a:pt x="2293" y="289"/>
                  <a:pt x="3416" y="1055"/>
                  <a:pt x="4110" y="1008"/>
                </a:cubicBezTo>
                <a:cubicBezTo>
                  <a:pt x="4804" y="961"/>
                  <a:pt x="5426" y="210"/>
                  <a:pt x="5772" y="0"/>
                </a:cubicBezTo>
              </a:path>
            </a:pathLst>
          </a:custGeom>
          <a:noFill/>
          <a:ln w="10800">
            <a:solidFill>
              <a:srgbClr val="09b7b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ustomShape 4"/>
          <p:cNvSpPr/>
          <p:nvPr/>
        </p:nvSpPr>
        <p:spPr>
          <a:xfrm rot="21435600">
            <a:off x="-14040" y="275400"/>
            <a:ext cx="9175320" cy="529920"/>
          </a:xfrm>
          <a:custGeom>
            <a:avLst/>
            <a:gdLst/>
            <a:ahLst/>
            <a:rect l="l" t="t" r="r" b="b"/>
            <a:pathLst>
              <a:path w="5766" h="854">
                <a:moveTo>
                  <a:pt x="0" y="732"/>
                </a:moveTo>
                <a:cubicBezTo>
                  <a:pt x="273" y="647"/>
                  <a:pt x="951" y="214"/>
                  <a:pt x="1638" y="228"/>
                </a:cubicBezTo>
                <a:cubicBezTo>
                  <a:pt x="2325" y="242"/>
                  <a:pt x="3434" y="854"/>
                  <a:pt x="4122" y="816"/>
                </a:cubicBezTo>
                <a:cubicBezTo>
                  <a:pt x="4810" y="778"/>
                  <a:pt x="5424" y="170"/>
                  <a:pt x="5766" y="0"/>
                </a:cubicBezTo>
              </a:path>
            </a:pathLst>
          </a:custGeom>
          <a:noFill/>
          <a:ln w="9360">
            <a:solidFill>
              <a:srgbClr val="0f6fc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PlaceHolder 5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45000" bIns="0" anchor="b"/>
          <a:p>
            <a:pPr>
              <a:lnSpc>
                <a:spcPct val="100000"/>
              </a:lnSpc>
            </a:pPr>
            <a:r>
              <a:rPr b="0" lang="ru-RU" sz="5000" spc="-1" strike="noStrike">
                <a:solidFill>
                  <a:srgbClr val="04617b"/>
                </a:solidFill>
                <a:latin typeface="Calibri"/>
              </a:rPr>
              <a:t>Образец заголовка</a:t>
            </a:r>
            <a:endParaRPr b="0" lang="ru-RU" sz="50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40" name="PlaceHolder 6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lIns="90000" rIns="90000" tIns="45000" bIns="45000"/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tantia"/>
              </a:rPr>
              <a:t>Образец текста</a:t>
            </a:r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  <a:p>
            <a:pPr lvl="1" marL="640080" indent="-246600">
              <a:lnSpc>
                <a:spcPct val="100000"/>
              </a:lnSpc>
              <a:spcBef>
                <a:spcPts val="479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0" lang="ru-RU" sz="2400" spc="-1" strike="noStrike">
                <a:solidFill>
                  <a:srgbClr val="000000"/>
                </a:solidFill>
                <a:latin typeface="Constantia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Constantia"/>
            </a:endParaRPr>
          </a:p>
          <a:p>
            <a:pPr lvl="2" marL="914400" indent="-246600">
              <a:lnSpc>
                <a:spcPct val="100000"/>
              </a:lnSpc>
              <a:spcBef>
                <a:spcPts val="420"/>
              </a:spcBef>
              <a:buClr>
                <a:srgbClr val="009dd9"/>
              </a:buClr>
              <a:buSzPct val="70000"/>
              <a:buFont typeface="Wingdings 2" charset="2"/>
              <a:buChar char=""/>
            </a:pPr>
            <a:r>
              <a:rPr b="0" lang="ru-RU" sz="2100" spc="-1" strike="noStrike">
                <a:solidFill>
                  <a:srgbClr val="000000"/>
                </a:solidFill>
                <a:latin typeface="Constantia"/>
              </a:rPr>
              <a:t>Третий уровень</a:t>
            </a:r>
            <a:endParaRPr b="0" lang="ru-RU" sz="2100" spc="-1" strike="noStrike">
              <a:solidFill>
                <a:srgbClr val="000000"/>
              </a:solidFill>
              <a:latin typeface="Constantia"/>
            </a:endParaRPr>
          </a:p>
          <a:p>
            <a:pPr lvl="3" marL="1188720" indent="-209880">
              <a:lnSpc>
                <a:spcPct val="100000"/>
              </a:lnSpc>
              <a:spcBef>
                <a:spcPts val="400"/>
              </a:spcBef>
              <a:buClr>
                <a:srgbClr val="0bd0d9"/>
              </a:buClr>
              <a:buSzPct val="6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onstantia"/>
            </a:endParaRPr>
          </a:p>
          <a:p>
            <a:pPr lvl="4" marL="1463040" indent="-209880">
              <a:lnSpc>
                <a:spcPct val="100000"/>
              </a:lnSpc>
              <a:spcBef>
                <a:spcPts val="400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41" name="PlaceHolder 7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0" rIns="0" tIns="0" bIns="0" anchor="b"/>
          <a:p>
            <a:pPr>
              <a:lnSpc>
                <a:spcPct val="100000"/>
              </a:lnSpc>
            </a:pPr>
            <a:fld id="{D19428BF-A6E0-4ADE-90C4-F510CE101C97}" type="datetime">
              <a:rPr b="0" lang="ru-RU" sz="1200" spc="-1" strike="noStrike">
                <a:solidFill>
                  <a:srgbClr val="035c75"/>
                </a:solidFill>
                <a:latin typeface="Constantia"/>
              </a:rPr>
              <a:t>21.9.22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42" name="PlaceHolder 8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</p:spPr>
        <p:txBody>
          <a:bodyPr lIns="0" rIns="0" tIns="0" bIns="0" anchor="b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43" name="PlaceHolder 9"/>
          <p:cNvSpPr>
            <a:spLocks noGrp="1"/>
          </p:cNvSpPr>
          <p:nvPr>
            <p:ph type="sldNum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A27C6EAE-04FA-48C9-963C-01E05C955E2D}" type="slidenum">
              <a:rPr b="0" lang="ru-RU" sz="1200" spc="-1" strike="noStrike">
                <a:solidFill>
                  <a:srgbClr val="035c75"/>
                </a:solidFill>
                <a:latin typeface="Constanti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CustomShape 2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162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CustomShape 3"/>
          <p:cNvSpPr/>
          <p:nvPr/>
        </p:nvSpPr>
        <p:spPr>
          <a:xfrm rot="21435600">
            <a:off x="-18720" y="201960"/>
            <a:ext cx="9162720" cy="648720"/>
          </a:xfrm>
          <a:custGeom>
            <a:avLst/>
            <a:gdLst/>
            <a:ahLst/>
            <a:rect l="l" t="t" r="r" b="b"/>
            <a:pathLst>
              <a:path w="5772" h="1055">
                <a:moveTo>
                  <a:pt x="0" y="966"/>
                </a:moveTo>
                <a:cubicBezTo>
                  <a:pt x="282" y="738"/>
                  <a:pt x="923" y="275"/>
                  <a:pt x="1608" y="282"/>
                </a:cubicBezTo>
                <a:cubicBezTo>
                  <a:pt x="2293" y="289"/>
                  <a:pt x="3416" y="1055"/>
                  <a:pt x="4110" y="1008"/>
                </a:cubicBezTo>
                <a:cubicBezTo>
                  <a:pt x="4804" y="961"/>
                  <a:pt x="5426" y="210"/>
                  <a:pt x="5772" y="0"/>
                </a:cubicBezTo>
              </a:path>
            </a:pathLst>
          </a:custGeom>
          <a:noFill/>
          <a:ln w="10800">
            <a:solidFill>
              <a:srgbClr val="09b7b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CustomShape 4"/>
          <p:cNvSpPr/>
          <p:nvPr/>
        </p:nvSpPr>
        <p:spPr>
          <a:xfrm rot="21435600">
            <a:off x="-14040" y="275400"/>
            <a:ext cx="9175320" cy="529920"/>
          </a:xfrm>
          <a:custGeom>
            <a:avLst/>
            <a:gdLst/>
            <a:ahLst/>
            <a:rect l="l" t="t" r="r" b="b"/>
            <a:pathLst>
              <a:path w="5766" h="854">
                <a:moveTo>
                  <a:pt x="0" y="732"/>
                </a:moveTo>
                <a:cubicBezTo>
                  <a:pt x="273" y="647"/>
                  <a:pt x="951" y="214"/>
                  <a:pt x="1638" y="228"/>
                </a:cubicBezTo>
                <a:cubicBezTo>
                  <a:pt x="2325" y="242"/>
                  <a:pt x="3434" y="854"/>
                  <a:pt x="4122" y="816"/>
                </a:cubicBezTo>
                <a:cubicBezTo>
                  <a:pt x="4810" y="778"/>
                  <a:pt x="5424" y="170"/>
                  <a:pt x="5766" y="0"/>
                </a:cubicBezTo>
              </a:path>
            </a:pathLst>
          </a:custGeom>
          <a:noFill/>
          <a:ln w="9360">
            <a:solidFill>
              <a:srgbClr val="0f6fc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PlaceHolder 5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45000" bIns="0" anchor="b"/>
          <a:p>
            <a:pPr>
              <a:lnSpc>
                <a:spcPct val="100000"/>
              </a:lnSpc>
            </a:pPr>
            <a:r>
              <a:rPr b="0" lang="ru-RU" sz="5000" spc="-1" strike="noStrike">
                <a:solidFill>
                  <a:srgbClr val="04617b"/>
                </a:solidFill>
                <a:latin typeface="Calibri"/>
              </a:rPr>
              <a:t>Образец заголовка</a:t>
            </a:r>
            <a:endParaRPr b="0" lang="ru-RU" sz="50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85" name="PlaceHolder 6"/>
          <p:cNvSpPr>
            <a:spLocks noGrp="1"/>
          </p:cNvSpPr>
          <p:nvPr>
            <p:ph type="body"/>
          </p:nvPr>
        </p:nvSpPr>
        <p:spPr>
          <a:xfrm>
            <a:off x="457200" y="1920240"/>
            <a:ext cx="4038120" cy="4434480"/>
          </a:xfrm>
          <a:prstGeom prst="rect">
            <a:avLst/>
          </a:prstGeom>
        </p:spPr>
        <p:txBody>
          <a:bodyPr lIns="90000" rIns="90000" tIns="45000" bIns="45000"/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tantia"/>
              </a:rPr>
              <a:t>Образец текста</a:t>
            </a:r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  <a:p>
            <a:pPr lvl="1" marL="640080" indent="-246600">
              <a:lnSpc>
                <a:spcPct val="100000"/>
              </a:lnSpc>
              <a:spcBef>
                <a:spcPts val="479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0" lang="ru-RU" sz="2400" spc="-1" strike="noStrike">
                <a:solidFill>
                  <a:srgbClr val="000000"/>
                </a:solidFill>
                <a:latin typeface="Constantia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Constantia"/>
            </a:endParaRPr>
          </a:p>
          <a:p>
            <a:pPr lvl="2" marL="914400" indent="-246600">
              <a:lnSpc>
                <a:spcPct val="100000"/>
              </a:lnSpc>
              <a:spcBef>
                <a:spcPts val="400"/>
              </a:spcBef>
              <a:buClr>
                <a:srgbClr val="009dd9"/>
              </a:buClr>
              <a:buSzPct val="70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Constantia"/>
            </a:endParaRPr>
          </a:p>
          <a:p>
            <a:pPr lvl="3" marL="1188720" indent="-209880">
              <a:lnSpc>
                <a:spcPct val="100000"/>
              </a:lnSpc>
              <a:spcBef>
                <a:spcPts val="360"/>
              </a:spcBef>
              <a:buClr>
                <a:srgbClr val="0bd0d9"/>
              </a:buClr>
              <a:buSzPct val="65000"/>
              <a:buFont typeface="Wingdings 2" charset="2"/>
              <a:buChar char=""/>
            </a:pPr>
            <a:r>
              <a:rPr b="0" lang="ru-RU" sz="1800" spc="-1" strike="noStrike">
                <a:solidFill>
                  <a:srgbClr val="000000"/>
                </a:solidFill>
                <a:latin typeface="Constantia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  <a:p>
            <a:pPr lvl="4" marL="1463040" indent="-209880">
              <a:lnSpc>
                <a:spcPct val="100000"/>
              </a:lnSpc>
              <a:spcBef>
                <a:spcPts val="360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b="0" lang="ru-RU" sz="1800" spc="-1" strike="noStrike">
                <a:solidFill>
                  <a:srgbClr val="000000"/>
                </a:solidFill>
                <a:latin typeface="Constantia"/>
              </a:rPr>
              <a:t>Пятый уровень</a:t>
            </a:r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86" name="PlaceHolder 7"/>
          <p:cNvSpPr>
            <a:spLocks noGrp="1"/>
          </p:cNvSpPr>
          <p:nvPr>
            <p:ph type="body"/>
          </p:nvPr>
        </p:nvSpPr>
        <p:spPr>
          <a:xfrm>
            <a:off x="4648320" y="1920240"/>
            <a:ext cx="4038120" cy="4434480"/>
          </a:xfrm>
          <a:prstGeom prst="rect">
            <a:avLst/>
          </a:prstGeom>
        </p:spPr>
        <p:txBody>
          <a:bodyPr lIns="90000" rIns="90000" tIns="45000" bIns="45000"/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tantia"/>
              </a:rPr>
              <a:t>Образец текста</a:t>
            </a:r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  <a:p>
            <a:pPr lvl="1" marL="640080" indent="-246600">
              <a:lnSpc>
                <a:spcPct val="100000"/>
              </a:lnSpc>
              <a:spcBef>
                <a:spcPts val="479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0" lang="ru-RU" sz="2400" spc="-1" strike="noStrike">
                <a:solidFill>
                  <a:srgbClr val="000000"/>
                </a:solidFill>
                <a:latin typeface="Constantia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Constantia"/>
            </a:endParaRPr>
          </a:p>
          <a:p>
            <a:pPr lvl="2" marL="914400" indent="-246600">
              <a:lnSpc>
                <a:spcPct val="100000"/>
              </a:lnSpc>
              <a:spcBef>
                <a:spcPts val="400"/>
              </a:spcBef>
              <a:buClr>
                <a:srgbClr val="009dd9"/>
              </a:buClr>
              <a:buSzPct val="70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Constantia"/>
            </a:endParaRPr>
          </a:p>
          <a:p>
            <a:pPr lvl="3" marL="1188720" indent="-209880">
              <a:lnSpc>
                <a:spcPct val="100000"/>
              </a:lnSpc>
              <a:spcBef>
                <a:spcPts val="360"/>
              </a:spcBef>
              <a:buClr>
                <a:srgbClr val="0bd0d9"/>
              </a:buClr>
              <a:buSzPct val="65000"/>
              <a:buFont typeface="Wingdings 2" charset="2"/>
              <a:buChar char=""/>
            </a:pPr>
            <a:r>
              <a:rPr b="0" lang="ru-RU" sz="1800" spc="-1" strike="noStrike">
                <a:solidFill>
                  <a:srgbClr val="000000"/>
                </a:solidFill>
                <a:latin typeface="Constantia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  <a:p>
            <a:pPr lvl="4" marL="1463040" indent="-209880">
              <a:lnSpc>
                <a:spcPct val="100000"/>
              </a:lnSpc>
              <a:spcBef>
                <a:spcPts val="360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b="0" lang="ru-RU" sz="1800" spc="-1" strike="noStrike">
                <a:solidFill>
                  <a:srgbClr val="000000"/>
                </a:solidFill>
                <a:latin typeface="Constantia"/>
              </a:rPr>
              <a:t>Пятый уровень</a:t>
            </a:r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87" name="PlaceHolder 8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0" rIns="0" tIns="0" bIns="0" anchor="b"/>
          <a:p>
            <a:pPr>
              <a:lnSpc>
                <a:spcPct val="100000"/>
              </a:lnSpc>
            </a:pPr>
            <a:fld id="{5503950B-921D-466D-9F4D-2C96AF9ED0CE}" type="datetime">
              <a:rPr b="0" lang="ru-RU" sz="1200" spc="-1" strike="noStrike">
                <a:solidFill>
                  <a:srgbClr val="035c75"/>
                </a:solidFill>
                <a:latin typeface="Constantia"/>
              </a:rPr>
              <a:t>21.9.22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88" name="PlaceHolder 9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</p:spPr>
        <p:txBody>
          <a:bodyPr lIns="0" rIns="0" tIns="0" bIns="0" anchor="b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89" name="PlaceHolder 10"/>
          <p:cNvSpPr>
            <a:spLocks noGrp="1"/>
          </p:cNvSpPr>
          <p:nvPr>
            <p:ph type="sldNum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7A3C694E-1805-40ED-8BD0-6B60189303ED}" type="slidenum">
              <a:rPr b="0" lang="ru-RU" sz="1200" spc="-1" strike="noStrike">
                <a:solidFill>
                  <a:srgbClr val="035c75"/>
                </a:solidFill>
                <a:latin typeface="Constanti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gif"/><Relationship Id="rId2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5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5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slideLayout" Target="../slideLayouts/slideLayout2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image" Target="../media/image30.jpeg"/><Relationship Id="rId4" Type="http://schemas.openxmlformats.org/officeDocument/2006/relationships/slideLayout" Target="../slideLayouts/slideLayout2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2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2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pn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Picture 2" descr=""/>
          <p:cNvPicPr/>
          <p:nvPr/>
        </p:nvPicPr>
        <p:blipFill>
          <a:blip r:embed="rId1"/>
          <a:stretch/>
        </p:blipFill>
        <p:spPr>
          <a:xfrm>
            <a:off x="144000" y="432000"/>
            <a:ext cx="8900280" cy="5562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1"/>
          <p:cNvSpPr txBox="1"/>
          <p:nvPr/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45000" bIns="0" anchor="b"/>
          <a:p>
            <a:pPr>
              <a:lnSpc>
                <a:spcPct val="100000"/>
              </a:lnSpc>
            </a:pPr>
            <a:r>
              <a:rPr b="1" lang="ru-RU" sz="5000" spc="-1" strike="noStrike">
                <a:solidFill>
                  <a:srgbClr val="04617b"/>
                </a:solidFill>
                <a:latin typeface="Calibri"/>
              </a:rPr>
              <a:t>Ветер-движение воздуха.</a:t>
            </a:r>
            <a:endParaRPr b="0" lang="ru-RU" sz="50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51" name="Объект 7" descr=""/>
          <p:cNvPicPr/>
          <p:nvPr/>
        </p:nvPicPr>
        <p:blipFill>
          <a:blip r:embed="rId1"/>
          <a:stretch/>
        </p:blipFill>
        <p:spPr>
          <a:xfrm>
            <a:off x="2238480" y="2424960"/>
            <a:ext cx="4667040" cy="3409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1" dur="indefinite" restart="never" nodeType="tmRoot">
          <p:childTnLst>
            <p:seq>
              <p:cTn id="10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45000" bIns="0" anchor="b">
            <a:normAutofit/>
          </a:bodyPr>
          <a:p>
            <a:pPr>
              <a:lnSpc>
                <a:spcPct val="100000"/>
              </a:lnSpc>
            </a:pPr>
            <a:r>
              <a:rPr b="0" lang="ru-RU" sz="5000" spc="-1" strike="noStrike">
                <a:solidFill>
                  <a:srgbClr val="04617b"/>
                </a:solidFill>
                <a:latin typeface="Calibri"/>
              </a:rPr>
              <a:t>Воздух может переносить запах:</a:t>
            </a:r>
            <a:endParaRPr b="0" lang="ru-RU" sz="50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53" name="Объект 8" descr=""/>
          <p:cNvPicPr/>
          <p:nvPr/>
        </p:nvPicPr>
        <p:blipFill>
          <a:blip r:embed="rId1"/>
          <a:stretch/>
        </p:blipFill>
        <p:spPr>
          <a:xfrm>
            <a:off x="545040" y="2061000"/>
            <a:ext cx="3805560" cy="3888000"/>
          </a:xfrm>
          <a:prstGeom prst="rect">
            <a:avLst/>
          </a:prstGeom>
          <a:ln>
            <a:noFill/>
          </a:ln>
        </p:spPr>
      </p:pic>
      <p:pic>
        <p:nvPicPr>
          <p:cNvPr id="254" name="Объект 9" descr=""/>
          <p:cNvPicPr/>
          <p:nvPr/>
        </p:nvPicPr>
        <p:blipFill>
          <a:blip r:embed="rId2"/>
          <a:stretch/>
        </p:blipFill>
        <p:spPr>
          <a:xfrm>
            <a:off x="4933080" y="2061000"/>
            <a:ext cx="3752280" cy="388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3" dur="indefinite" restart="never" nodeType="tmRoot">
          <p:childTnLst>
            <p:seq>
              <p:cTn id="104" dur="indefinite" nodeType="mainSeq">
                <p:childTnLst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9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0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1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6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7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8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45000" bIns="0" anchor="b">
            <a:norm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4617b"/>
                </a:solidFill>
                <a:latin typeface="Calibri"/>
              </a:rPr>
              <a:t>Воздух может переносить запах:</a:t>
            </a:r>
            <a:br/>
            <a:r>
              <a:rPr b="1" lang="ru-RU" sz="4000" spc="-1" strike="noStrike">
                <a:solidFill>
                  <a:srgbClr val="04617b"/>
                </a:solidFill>
                <a:latin typeface="Calibri"/>
              </a:rPr>
              <a:t>неприятный…</a:t>
            </a:r>
            <a:endParaRPr b="0" lang="ru-RU" sz="40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56" name="Объект 6" descr=""/>
          <p:cNvPicPr/>
          <p:nvPr/>
        </p:nvPicPr>
        <p:blipFill>
          <a:blip r:embed="rId1"/>
          <a:stretch/>
        </p:blipFill>
        <p:spPr>
          <a:xfrm>
            <a:off x="539640" y="1989000"/>
            <a:ext cx="3672000" cy="4392000"/>
          </a:xfrm>
          <a:prstGeom prst="rect">
            <a:avLst/>
          </a:prstGeom>
          <a:ln>
            <a:noFill/>
          </a:ln>
        </p:spPr>
      </p:pic>
      <p:pic>
        <p:nvPicPr>
          <p:cNvPr id="257" name="Объект 5" descr=""/>
          <p:cNvPicPr/>
          <p:nvPr/>
        </p:nvPicPr>
        <p:blipFill>
          <a:blip r:embed="rId2"/>
          <a:stretch/>
        </p:blipFill>
        <p:spPr>
          <a:xfrm>
            <a:off x="4788000" y="1989000"/>
            <a:ext cx="3659400" cy="4392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9" dur="indefinite" restart="never" nodeType="tmRoot">
          <p:childTnLst>
            <p:seq>
              <p:cTn id="120" dur="indefinite" nodeType="mainSeq">
                <p:childTnLst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5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6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7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2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3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4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457200" y="704160"/>
            <a:ext cx="8305560" cy="114264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>
            <a:normAutofit/>
          </a:bodyPr>
          <a:p>
            <a:pPr algn="ctr">
              <a:lnSpc>
                <a:spcPct val="100000"/>
              </a:lnSpc>
            </a:pPr>
            <a:r>
              <a:rPr b="1" lang="ru-RU" sz="5000" spc="-1" strike="noStrike">
                <a:solidFill>
                  <a:srgbClr val="04617b"/>
                </a:solidFill>
                <a:latin typeface="Calibri"/>
              </a:rPr>
              <a:t>Источники загрязнения воздуха</a:t>
            </a:r>
            <a:r>
              <a:rPr b="0" lang="ru-RU" sz="5000" spc="-1" strike="noStrike">
                <a:solidFill>
                  <a:srgbClr val="04617b"/>
                </a:solidFill>
                <a:latin typeface="Calibri"/>
              </a:rPr>
              <a:t>:</a:t>
            </a:r>
            <a:endParaRPr b="0" lang="ru-RU" sz="50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59" name="Picture 5" descr=""/>
          <p:cNvPicPr/>
          <p:nvPr/>
        </p:nvPicPr>
        <p:blipFill>
          <a:blip r:embed="rId1"/>
          <a:stretch/>
        </p:blipFill>
        <p:spPr>
          <a:xfrm>
            <a:off x="539640" y="2205000"/>
            <a:ext cx="2520000" cy="3168000"/>
          </a:xfrm>
          <a:prstGeom prst="rect">
            <a:avLst/>
          </a:prstGeom>
          <a:ln>
            <a:noFill/>
          </a:ln>
        </p:spPr>
      </p:pic>
      <p:pic>
        <p:nvPicPr>
          <p:cNvPr id="260" name="Picture 6" descr=""/>
          <p:cNvPicPr/>
          <p:nvPr/>
        </p:nvPicPr>
        <p:blipFill>
          <a:blip r:embed="rId2"/>
          <a:stretch/>
        </p:blipFill>
        <p:spPr>
          <a:xfrm>
            <a:off x="3348000" y="2205000"/>
            <a:ext cx="2592000" cy="3168000"/>
          </a:xfrm>
          <a:prstGeom prst="rect">
            <a:avLst/>
          </a:prstGeom>
          <a:ln>
            <a:noFill/>
          </a:ln>
        </p:spPr>
      </p:pic>
      <p:pic>
        <p:nvPicPr>
          <p:cNvPr id="261" name="Picture 7" descr=""/>
          <p:cNvPicPr/>
          <p:nvPr/>
        </p:nvPicPr>
        <p:blipFill>
          <a:blip r:embed="rId3"/>
          <a:stretch/>
        </p:blipFill>
        <p:spPr>
          <a:xfrm>
            <a:off x="6156000" y="2205000"/>
            <a:ext cx="2664000" cy="316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5" dur="indefinite" restart="never" nodeType="tmRoot">
          <p:childTnLst>
            <p:seq>
              <p:cTn id="1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457200" y="548640"/>
            <a:ext cx="8305560" cy="107964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/>
          <a:p>
            <a:pPr algn="ctr">
              <a:lnSpc>
                <a:spcPct val="100000"/>
              </a:lnSpc>
            </a:pPr>
            <a:r>
              <a:rPr b="0" lang="ru-RU" sz="5000" spc="-1" strike="noStrike">
                <a:solidFill>
                  <a:srgbClr val="04617b"/>
                </a:solidFill>
                <a:latin typeface="Calibri"/>
              </a:rPr>
              <a:t>Последствия загрязнения:</a:t>
            </a:r>
            <a:endParaRPr b="0" lang="ru-RU" sz="50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63" name="Содержимое 3" descr=""/>
          <p:cNvPicPr/>
          <p:nvPr/>
        </p:nvPicPr>
        <p:blipFill>
          <a:blip r:embed="rId1"/>
          <a:stretch/>
        </p:blipFill>
        <p:spPr>
          <a:xfrm>
            <a:off x="539640" y="4077000"/>
            <a:ext cx="3744000" cy="2645640"/>
          </a:xfrm>
          <a:prstGeom prst="rect">
            <a:avLst/>
          </a:prstGeom>
          <a:ln w="88920">
            <a:noFill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4" name="Рисунок 3" descr=""/>
          <p:cNvPicPr/>
          <p:nvPr/>
        </p:nvPicPr>
        <p:blipFill>
          <a:blip r:embed="rId2"/>
          <a:stretch/>
        </p:blipFill>
        <p:spPr>
          <a:xfrm>
            <a:off x="4895640" y="4077000"/>
            <a:ext cx="3704760" cy="2646720"/>
          </a:xfrm>
          <a:prstGeom prst="rect">
            <a:avLst/>
          </a:prstGeom>
          <a:ln w="88920">
            <a:noFill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5" name="Рисунок 4" descr=""/>
          <p:cNvPicPr/>
          <p:nvPr/>
        </p:nvPicPr>
        <p:blipFill>
          <a:blip r:embed="rId3"/>
          <a:stretch/>
        </p:blipFill>
        <p:spPr>
          <a:xfrm>
            <a:off x="2440080" y="1689120"/>
            <a:ext cx="4104000" cy="2304000"/>
          </a:xfrm>
          <a:prstGeom prst="rect">
            <a:avLst/>
          </a:prstGeom>
          <a:ln w="88920">
            <a:noFill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</p:spPr>
      </p:pic>
    </p:spTree>
  </p:cSld>
  <p:timing>
    <p:tnLst>
      <p:par>
        <p:cTn id="137" dur="indefinite" restart="never" nodeType="tmRoot">
          <p:childTnLst>
            <p:seq>
              <p:cTn id="138" dur="indefinite" nodeType="mainSeq">
                <p:childTnLst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4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48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53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Picture 2" descr=""/>
          <p:cNvPicPr/>
          <p:nvPr/>
        </p:nvPicPr>
        <p:blipFill>
          <a:blip r:embed="rId1"/>
          <a:stretch/>
        </p:blipFill>
        <p:spPr>
          <a:xfrm>
            <a:off x="755640" y="1124640"/>
            <a:ext cx="7619760" cy="5067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4" dur="indefinite" restart="never" nodeType="tmRoot">
          <p:childTnLst>
            <p:seq>
              <p:cTn id="15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Picture 2" descr=""/>
          <p:cNvPicPr/>
          <p:nvPr/>
        </p:nvPicPr>
        <p:blipFill>
          <a:blip r:embed="rId1"/>
          <a:stretch/>
        </p:blipFill>
        <p:spPr>
          <a:xfrm>
            <a:off x="251640" y="836640"/>
            <a:ext cx="8783640" cy="4940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6" dur="indefinite" restart="never" nodeType="tmRoot">
          <p:childTnLst>
            <p:seq>
              <p:cTn id="15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Picture 2" descr=""/>
          <p:cNvPicPr/>
          <p:nvPr/>
        </p:nvPicPr>
        <p:blipFill>
          <a:blip r:embed="rId1"/>
          <a:stretch/>
        </p:blipFill>
        <p:spPr>
          <a:xfrm>
            <a:off x="251640" y="1124640"/>
            <a:ext cx="8459640" cy="5642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8" dur="indefinite" restart="never" nodeType="tmRoot">
          <p:childTnLst>
            <p:seq>
              <p:cTn id="15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Picture 2" descr=""/>
          <p:cNvPicPr/>
          <p:nvPr/>
        </p:nvPicPr>
        <p:blipFill>
          <a:blip r:embed="rId1"/>
          <a:stretch/>
        </p:blipFill>
        <p:spPr>
          <a:xfrm>
            <a:off x="467640" y="548640"/>
            <a:ext cx="7953120" cy="5962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60" dur="indefinite" restart="never" nodeType="tmRoot">
          <p:childTnLst>
            <p:seq>
              <p:cTn id="16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Picture 2" descr=""/>
          <p:cNvPicPr/>
          <p:nvPr/>
        </p:nvPicPr>
        <p:blipFill>
          <a:blip r:embed="rId1"/>
          <a:stretch/>
        </p:blipFill>
        <p:spPr>
          <a:xfrm>
            <a:off x="1259640" y="2061000"/>
            <a:ext cx="6667200" cy="4181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62" dur="indefinite" restart="never" nodeType="tmRoot">
          <p:childTnLst>
            <p:seq>
              <p:cTn id="16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533520" y="1371600"/>
            <a:ext cx="7851240" cy="1828440"/>
          </a:xfrm>
          <a:prstGeom prst="rect">
            <a:avLst/>
          </a:prstGeom>
          <a:noFill/>
          <a:ln>
            <a:noFill/>
          </a:ln>
        </p:spPr>
        <p:txBody>
          <a:bodyPr lIns="0" rIns="18360" tIns="0" bIns="0" anchor="b"/>
          <a:p>
            <a:pPr algn="r">
              <a:lnSpc>
                <a:spcPct val="100000"/>
              </a:lnSpc>
            </a:pPr>
            <a:r>
              <a:rPr b="1" lang="ru-RU" sz="13000" spc="-1" strike="noStrike">
                <a:solidFill>
                  <a:srgbClr val="50e0ea"/>
                </a:solidFill>
                <a:latin typeface="Constantia"/>
              </a:rPr>
              <a:t>Воздух</a:t>
            </a:r>
            <a:endParaRPr b="0" lang="ru-RU" sz="130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33" name="TextShape 2"/>
          <p:cNvSpPr txBox="1"/>
          <p:nvPr/>
        </p:nvSpPr>
        <p:spPr>
          <a:xfrm>
            <a:off x="533520" y="3228480"/>
            <a:ext cx="7854480" cy="1752120"/>
          </a:xfrm>
          <a:prstGeom prst="rect">
            <a:avLst/>
          </a:prstGeom>
          <a:noFill/>
          <a:ln>
            <a:noFill/>
          </a:ln>
        </p:spPr>
        <p:txBody>
          <a:bodyPr lIns="0" rIns="18360" tIns="45000" bIns="4500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>
        <p14:honeycomb/>
      </p:transition>
    </mc:Choice>
    <mc:Fallback>
      <p:transition spd="slow">
        <p:fade/>
      </p:transition>
    </mc:Fallback>
  </mc:AlternateContent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9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Picture 2" descr=""/>
          <p:cNvPicPr/>
          <p:nvPr/>
        </p:nvPicPr>
        <p:blipFill>
          <a:blip r:embed="rId1"/>
          <a:stretch/>
        </p:blipFill>
        <p:spPr>
          <a:xfrm>
            <a:off x="1475640" y="1700640"/>
            <a:ext cx="5924160" cy="4438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64" dur="indefinite" restart="never" nodeType="tmRoot">
          <p:childTnLst>
            <p:seq>
              <p:cTn id="16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66" dur="indefinite" restart="never" nodeType="tmRoot">
          <p:childTnLst>
            <p:seq>
              <p:cTn id="16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" dur="indefinite" restart="never" nodeType="tmRoot">
          <p:childTnLst>
            <p:seq>
              <p:cTn id="11" dur="indefinite" nodeType="mainSeq"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Picture 2" descr=""/>
          <p:cNvPicPr/>
          <p:nvPr/>
        </p:nvPicPr>
        <p:blipFill>
          <a:blip r:embed="rId1"/>
          <a:stretch/>
        </p:blipFill>
        <p:spPr>
          <a:xfrm>
            <a:off x="827640" y="1412640"/>
            <a:ext cx="7560360" cy="4925520"/>
          </a:xfrm>
          <a:prstGeom prst="rect">
            <a:avLst/>
          </a:prstGeom>
          <a:ln>
            <a:noFill/>
          </a:ln>
        </p:spPr>
      </p:pic>
      <p:sp>
        <p:nvSpPr>
          <p:cNvPr id="236" name="TextShape 1"/>
          <p:cNvSpPr txBox="1"/>
          <p:nvPr/>
        </p:nvSpPr>
        <p:spPr>
          <a:xfrm>
            <a:off x="1115640" y="908640"/>
            <a:ext cx="8305560" cy="114264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>
            <a:normAutofit/>
          </a:bodyPr>
          <a:p>
            <a:pPr>
              <a:lnSpc>
                <a:spcPct val="100000"/>
              </a:lnSpc>
            </a:pPr>
            <a:r>
              <a:rPr b="0" lang="ru-RU" sz="8900" spc="-1" strike="noStrike">
                <a:solidFill>
                  <a:srgbClr val="04617b"/>
                </a:solidFill>
                <a:latin typeface="Calibri"/>
              </a:rPr>
              <a:t>Им дышат люди</a:t>
            </a:r>
            <a:br/>
            <a:endParaRPr b="0" lang="ru-RU" sz="89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2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Picture 2" descr=""/>
          <p:cNvPicPr/>
          <p:nvPr/>
        </p:nvPicPr>
        <p:blipFill>
          <a:blip r:embed="rId1"/>
          <a:stretch/>
        </p:blipFill>
        <p:spPr>
          <a:xfrm>
            <a:off x="618480" y="1268640"/>
            <a:ext cx="3738960" cy="2448000"/>
          </a:xfrm>
          <a:prstGeom prst="rect">
            <a:avLst/>
          </a:prstGeom>
          <a:ln>
            <a:noFill/>
          </a:ln>
        </p:spPr>
      </p:pic>
      <p:sp>
        <p:nvSpPr>
          <p:cNvPr id="238" name="TextShape 1"/>
          <p:cNvSpPr txBox="1"/>
          <p:nvPr/>
        </p:nvSpPr>
        <p:spPr>
          <a:xfrm>
            <a:off x="632520" y="692640"/>
            <a:ext cx="8305560" cy="114264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>
            <a:normAutofit/>
          </a:bodyPr>
          <a:p>
            <a:pPr>
              <a:lnSpc>
                <a:spcPct val="100000"/>
              </a:lnSpc>
            </a:pPr>
            <a:r>
              <a:rPr b="1" lang="ru-RU" sz="6000" spc="-1" strike="noStrike">
                <a:solidFill>
                  <a:srgbClr val="04617b"/>
                </a:solidFill>
                <a:latin typeface="Calibri"/>
              </a:rPr>
              <a:t>Он необходим животным </a:t>
            </a:r>
            <a:br/>
            <a:endParaRPr b="0" lang="ru-RU" sz="60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39" name="Picture 2" descr=""/>
          <p:cNvPicPr/>
          <p:nvPr/>
        </p:nvPicPr>
        <p:blipFill>
          <a:blip r:embed="rId2"/>
          <a:stretch/>
        </p:blipFill>
        <p:spPr>
          <a:xfrm>
            <a:off x="4900320" y="1268640"/>
            <a:ext cx="3636000" cy="2448000"/>
          </a:xfrm>
          <a:prstGeom prst="rect">
            <a:avLst/>
          </a:prstGeom>
          <a:ln>
            <a:noFill/>
          </a:ln>
        </p:spPr>
      </p:pic>
      <p:pic>
        <p:nvPicPr>
          <p:cNvPr id="240" name="Picture 4" descr=""/>
          <p:cNvPicPr/>
          <p:nvPr/>
        </p:nvPicPr>
        <p:blipFill>
          <a:blip r:embed="rId3"/>
          <a:stretch/>
        </p:blipFill>
        <p:spPr>
          <a:xfrm>
            <a:off x="2627640" y="3993480"/>
            <a:ext cx="4248000" cy="2592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6" dur="indefinite" restart="never" nodeType="tmRoot">
          <p:childTnLst>
            <p:seq>
              <p:cTn id="27" dur="indefinite" nodeType="mainSeq">
                <p:childTnLst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3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3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4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467640" y="692640"/>
            <a:ext cx="8305560" cy="114264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>
            <a:normAutofit/>
          </a:bodyPr>
          <a:p>
            <a:pPr>
              <a:lnSpc>
                <a:spcPct val="100000"/>
              </a:lnSpc>
            </a:pPr>
            <a:r>
              <a:rPr b="1" lang="ru-RU" sz="5400" spc="-1" strike="noStrike">
                <a:solidFill>
                  <a:srgbClr val="04617b"/>
                </a:solidFill>
                <a:latin typeface="Calibri"/>
              </a:rPr>
              <a:t>Он необходим растениям</a:t>
            </a:r>
            <a:endParaRPr b="0" lang="ru-RU" sz="54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42" name="Picture 3" descr=""/>
          <p:cNvPicPr/>
          <p:nvPr/>
        </p:nvPicPr>
        <p:blipFill>
          <a:blip r:embed="rId1"/>
          <a:stretch/>
        </p:blipFill>
        <p:spPr>
          <a:xfrm>
            <a:off x="323640" y="2035800"/>
            <a:ext cx="4176000" cy="4176000"/>
          </a:xfrm>
          <a:prstGeom prst="rect">
            <a:avLst/>
          </a:prstGeom>
          <a:ln>
            <a:noFill/>
          </a:ln>
        </p:spPr>
      </p:pic>
      <p:pic>
        <p:nvPicPr>
          <p:cNvPr id="243" name="Picture 4" descr=""/>
          <p:cNvPicPr/>
          <p:nvPr/>
        </p:nvPicPr>
        <p:blipFill>
          <a:blip r:embed="rId2"/>
          <a:stretch/>
        </p:blipFill>
        <p:spPr>
          <a:xfrm>
            <a:off x="4716000" y="2035800"/>
            <a:ext cx="4104000" cy="417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dur="indefinite" nodeType="mainSeq">
                <p:childTnLst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51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5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Picture 2" descr=""/>
          <p:cNvPicPr/>
          <p:nvPr/>
        </p:nvPicPr>
        <p:blipFill>
          <a:blip r:embed="rId1"/>
          <a:stretch/>
        </p:blipFill>
        <p:spPr>
          <a:xfrm>
            <a:off x="9360" y="0"/>
            <a:ext cx="9424800" cy="7101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7" dur="indefinite" restart="never" nodeType="tmRoot">
          <p:childTnLst>
            <p:seq>
              <p:cTn id="58" dur="indefinite" nodeType="mainSeq">
                <p:childTnLst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id="63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Picture 4" descr=""/>
          <p:cNvPicPr/>
          <p:nvPr/>
        </p:nvPicPr>
        <p:blipFill>
          <a:blip r:embed="rId1"/>
          <a:stretch/>
        </p:blipFill>
        <p:spPr>
          <a:xfrm>
            <a:off x="179640" y="1196640"/>
            <a:ext cx="8496720" cy="3105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4" dur="indefinite" restart="never" nodeType="tmRoot">
          <p:childTnLst>
            <p:seq>
              <p:cTn id="65" dur="indefinite" nodeType="mainSeq">
                <p:childTnLst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0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1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2" descr=""/>
          <p:cNvPicPr/>
          <p:nvPr/>
        </p:nvPicPr>
        <p:blipFill>
          <a:blip r:embed="rId1"/>
          <a:stretch/>
        </p:blipFill>
        <p:spPr>
          <a:xfrm>
            <a:off x="323640" y="550080"/>
            <a:ext cx="3717000" cy="2516760"/>
          </a:xfrm>
          <a:prstGeom prst="rect">
            <a:avLst/>
          </a:prstGeom>
          <a:ln>
            <a:noFill/>
          </a:ln>
        </p:spPr>
      </p:pic>
      <p:pic>
        <p:nvPicPr>
          <p:cNvPr id="247" name="Picture 2" descr=""/>
          <p:cNvPicPr/>
          <p:nvPr/>
        </p:nvPicPr>
        <p:blipFill>
          <a:blip r:embed="rId2"/>
          <a:stretch/>
        </p:blipFill>
        <p:spPr>
          <a:xfrm>
            <a:off x="4368600" y="547920"/>
            <a:ext cx="4202640" cy="2520720"/>
          </a:xfrm>
          <a:prstGeom prst="rect">
            <a:avLst/>
          </a:prstGeom>
          <a:ln>
            <a:noFill/>
          </a:ln>
        </p:spPr>
      </p:pic>
      <p:pic>
        <p:nvPicPr>
          <p:cNvPr id="248" name="Picture 2" descr=""/>
          <p:cNvPicPr/>
          <p:nvPr/>
        </p:nvPicPr>
        <p:blipFill>
          <a:blip r:embed="rId3"/>
          <a:stretch/>
        </p:blipFill>
        <p:spPr>
          <a:xfrm>
            <a:off x="323640" y="3357000"/>
            <a:ext cx="3743640" cy="2986200"/>
          </a:xfrm>
          <a:prstGeom prst="rect">
            <a:avLst/>
          </a:prstGeom>
          <a:ln>
            <a:noFill/>
          </a:ln>
        </p:spPr>
      </p:pic>
      <p:pic>
        <p:nvPicPr>
          <p:cNvPr id="249" name="Picture 4" descr=""/>
          <p:cNvPicPr/>
          <p:nvPr/>
        </p:nvPicPr>
        <p:blipFill>
          <a:blip r:embed="rId4"/>
          <a:stretch/>
        </p:blipFill>
        <p:spPr>
          <a:xfrm>
            <a:off x="4368600" y="3357000"/>
            <a:ext cx="4202640" cy="2986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>
        <p14:honeycomb/>
      </p:transition>
    </mc:Choice>
    <mc:Fallback>
      <p:transition spd="slow">
        <p:fade/>
      </p:transition>
    </mc:Fallback>
  </mc:AlternateContent>
  <p:timing>
    <p:tnLst>
      <p:par>
        <p:cTn id="73" dur="indefinite" restart="never" nodeType="tmRoot">
          <p:childTnLst>
            <p:seq>
              <p:cTn id="74" dur="indefinite" nodeType="mainSeq">
                <p:childTnLst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7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4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5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6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1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2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3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8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9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0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487</TotalTime>
  <Application>LibreOffice/5.4.3.2$Windows_X86_64 LibreOffice_project/92a7159f7e4af62137622921e809f8546db437e5</Application>
  <Words>43</Words>
  <Paragraphs>11</Paragraphs>
  <Company>DG Win&amp;Soft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2013-11-04T08:04:17Z</dcterms:created>
  <dc:creator>Наталья</dc:creator>
  <dc:description/>
  <dc:language>ru-RU</dc:language>
  <cp:lastModifiedBy/>
  <dcterms:modified xsi:type="dcterms:W3CDTF">2022-09-21T11:21:14Z</dcterms:modified>
  <cp:revision>41</cp:revision>
  <dc:subject/>
  <dc:title>Воздух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DG Win&amp;Soft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21</vt:i4>
  </property>
</Properties>
</file>