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1879262" cy="82804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94000" y="331560"/>
            <a:ext cx="10690920" cy="1379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93640" y="1937520"/>
            <a:ext cx="10690920" cy="229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93640" y="4445640"/>
            <a:ext cx="10690920" cy="229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94000" y="331560"/>
            <a:ext cx="10690920" cy="1379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93640" y="1937520"/>
            <a:ext cx="5217120" cy="229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72120" y="1937520"/>
            <a:ext cx="5217120" cy="229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72120" y="4445640"/>
            <a:ext cx="5217120" cy="229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93640" y="4445640"/>
            <a:ext cx="5217120" cy="229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94000" y="331560"/>
            <a:ext cx="10690920" cy="1379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93640" y="1937520"/>
            <a:ext cx="3442320" cy="229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208400" y="1937520"/>
            <a:ext cx="3442320" cy="229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823160" y="1937520"/>
            <a:ext cx="3442320" cy="229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7823160" y="4445640"/>
            <a:ext cx="3442320" cy="229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208400" y="4445640"/>
            <a:ext cx="3442320" cy="229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93640" y="4445640"/>
            <a:ext cx="3442320" cy="229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94000" y="331560"/>
            <a:ext cx="10690920" cy="1379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93640" y="1937520"/>
            <a:ext cx="10690920" cy="4802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94000" y="331560"/>
            <a:ext cx="10690920" cy="1379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93640" y="1937520"/>
            <a:ext cx="10690920" cy="4802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94000" y="331560"/>
            <a:ext cx="10690920" cy="1379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93640" y="1937520"/>
            <a:ext cx="5217120" cy="4802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072120" y="1937520"/>
            <a:ext cx="5217120" cy="4802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94000" y="331560"/>
            <a:ext cx="10690920" cy="1379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94000" y="331560"/>
            <a:ext cx="10690920" cy="6397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94000" y="331560"/>
            <a:ext cx="10690920" cy="1379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93640" y="1937520"/>
            <a:ext cx="5217120" cy="229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93640" y="4445640"/>
            <a:ext cx="5217120" cy="229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72120" y="1937520"/>
            <a:ext cx="5217120" cy="4802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94000" y="331560"/>
            <a:ext cx="10690920" cy="1379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93640" y="1937520"/>
            <a:ext cx="5217120" cy="4802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072120" y="1937520"/>
            <a:ext cx="5217120" cy="229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72120" y="4445640"/>
            <a:ext cx="5217120" cy="229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94000" y="331560"/>
            <a:ext cx="10690920" cy="13798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93640" y="1937520"/>
            <a:ext cx="5217120" cy="229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072120" y="1937520"/>
            <a:ext cx="5217120" cy="229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93640" y="4445640"/>
            <a:ext cx="10690920" cy="2290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94000" y="331560"/>
            <a:ext cx="10690920" cy="1379880"/>
          </a:xfrm>
          <a:prstGeom prst="rect">
            <a:avLst/>
          </a:prstGeom>
        </p:spPr>
        <p:txBody>
          <a:bodyPr lIns="115200" rIns="115200" tIns="57600" bIns="57600" anchor="ctr"/>
          <a:p>
            <a:pPr algn="ctr">
              <a:lnSpc>
                <a:spcPct val="100000"/>
              </a:lnSpc>
            </a:pPr>
            <a:r>
              <a:rPr b="0" lang="ru-RU" sz="55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5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594000" y="7674840"/>
            <a:ext cx="2771640" cy="440640"/>
          </a:xfrm>
          <a:prstGeom prst="rect">
            <a:avLst/>
          </a:prstGeom>
        </p:spPr>
        <p:txBody>
          <a:bodyPr lIns="115200" rIns="115200" tIns="57600" bIns="57600" anchor="ctr"/>
          <a:p>
            <a:pPr>
              <a:lnSpc>
                <a:spcPct val="100000"/>
              </a:lnSpc>
            </a:pPr>
            <a:fld id="{703BDBAC-C742-4DE7-B0A0-F496C72F5942}" type="datetime">
              <a:rPr b="0" lang="ru-RU" sz="1500" spc="-1" strike="noStrike">
                <a:solidFill>
                  <a:srgbClr val="8b8b8b"/>
                </a:solidFill>
                <a:latin typeface="Calibri"/>
              </a:rPr>
              <a:t>10.8.21</a:t>
            </a:fld>
            <a:endParaRPr b="0" lang="ru-RU" sz="15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58640" y="7674840"/>
            <a:ext cx="3761280" cy="440640"/>
          </a:xfrm>
          <a:prstGeom prst="rect">
            <a:avLst/>
          </a:prstGeom>
        </p:spPr>
        <p:txBody>
          <a:bodyPr lIns="115200" rIns="115200" tIns="57600" bIns="57600"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513640" y="7674840"/>
            <a:ext cx="2771640" cy="440640"/>
          </a:xfrm>
          <a:prstGeom prst="rect">
            <a:avLst/>
          </a:prstGeom>
        </p:spPr>
        <p:txBody>
          <a:bodyPr lIns="115200" rIns="115200" tIns="57600" bIns="57600" anchor="ctr"/>
          <a:p>
            <a:pPr algn="r">
              <a:lnSpc>
                <a:spcPct val="100000"/>
              </a:lnSpc>
            </a:pPr>
            <a:fld id="{744902B6-B68E-460E-8744-4FD8B82AC9DE}" type="slidenum">
              <a:rPr b="0" lang="ru-RU" sz="15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5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93640" y="1937520"/>
            <a:ext cx="10690920" cy="4802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3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5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5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5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5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94000" y="331560"/>
            <a:ext cx="10690920" cy="1379880"/>
          </a:xfrm>
          <a:prstGeom prst="rect">
            <a:avLst/>
          </a:prstGeom>
          <a:noFill/>
          <a:ln>
            <a:noFill/>
          </a:ln>
        </p:spPr>
        <p:txBody>
          <a:bodyPr lIns="115200" rIns="115200" tIns="57600" bIns="57600" anchor="ctr"/>
          <a:p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2" name="Рисунок 3" descr=""/>
          <p:cNvPicPr/>
          <p:nvPr/>
        </p:nvPicPr>
        <p:blipFill>
          <a:blip r:embed="rId1"/>
          <a:stretch/>
        </p:blipFill>
        <p:spPr>
          <a:xfrm>
            <a:off x="14040" y="0"/>
            <a:ext cx="5709240" cy="8280000"/>
          </a:xfrm>
          <a:prstGeom prst="rect">
            <a:avLst/>
          </a:prstGeom>
          <a:ln>
            <a:noFill/>
          </a:ln>
        </p:spPr>
      </p:pic>
      <p:pic>
        <p:nvPicPr>
          <p:cNvPr id="43" name="Рисунок 4" descr=""/>
          <p:cNvPicPr/>
          <p:nvPr/>
        </p:nvPicPr>
        <p:blipFill>
          <a:blip r:embed="rId2"/>
          <a:stretch/>
        </p:blipFill>
        <p:spPr>
          <a:xfrm>
            <a:off x="5723640" y="7200"/>
            <a:ext cx="6120360" cy="827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594000" y="331560"/>
            <a:ext cx="10690920" cy="1379880"/>
          </a:xfrm>
          <a:prstGeom prst="rect">
            <a:avLst/>
          </a:prstGeom>
          <a:noFill/>
          <a:ln>
            <a:noFill/>
          </a:ln>
        </p:spPr>
        <p:txBody>
          <a:bodyPr lIns="115200" rIns="115200" tIns="57600" bIns="57600" anchor="ctr"/>
          <a:p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9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5507280" cy="8280000"/>
          </a:xfrm>
          <a:prstGeom prst="rect">
            <a:avLst/>
          </a:prstGeom>
          <a:ln>
            <a:noFill/>
          </a:ln>
        </p:spPr>
      </p:pic>
      <p:pic>
        <p:nvPicPr>
          <p:cNvPr id="70" name="Рисунок 5" descr=""/>
          <p:cNvPicPr/>
          <p:nvPr/>
        </p:nvPicPr>
        <p:blipFill>
          <a:blip r:embed="rId2"/>
          <a:stretch/>
        </p:blipFill>
        <p:spPr>
          <a:xfrm>
            <a:off x="5651640" y="26280"/>
            <a:ext cx="6193800" cy="8253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594000" y="331560"/>
            <a:ext cx="10690920" cy="1379880"/>
          </a:xfrm>
          <a:prstGeom prst="rect">
            <a:avLst/>
          </a:prstGeom>
          <a:noFill/>
          <a:ln>
            <a:noFill/>
          </a:ln>
        </p:spPr>
        <p:txBody>
          <a:bodyPr lIns="115200" rIns="115200" tIns="57600" bIns="57600" anchor="ctr"/>
          <a:p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2" name="Рисунок 6" descr=""/>
          <p:cNvPicPr/>
          <p:nvPr/>
        </p:nvPicPr>
        <p:blipFill>
          <a:blip r:embed="rId1"/>
          <a:stretch/>
        </p:blipFill>
        <p:spPr>
          <a:xfrm>
            <a:off x="0" y="0"/>
            <a:ext cx="5435280" cy="8280000"/>
          </a:xfrm>
          <a:prstGeom prst="rect">
            <a:avLst/>
          </a:prstGeom>
          <a:ln>
            <a:noFill/>
          </a:ln>
        </p:spPr>
      </p:pic>
      <p:pic>
        <p:nvPicPr>
          <p:cNvPr id="73" name="Рисунок 7" descr=""/>
          <p:cNvPicPr/>
          <p:nvPr/>
        </p:nvPicPr>
        <p:blipFill>
          <a:blip r:embed="rId2"/>
          <a:stretch/>
        </p:blipFill>
        <p:spPr>
          <a:xfrm>
            <a:off x="5579640" y="23760"/>
            <a:ext cx="6308640" cy="825624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594000" y="331560"/>
            <a:ext cx="10690920" cy="1379880"/>
          </a:xfrm>
          <a:prstGeom prst="rect">
            <a:avLst/>
          </a:prstGeom>
          <a:noFill/>
          <a:ln>
            <a:noFill/>
          </a:ln>
        </p:spPr>
        <p:txBody>
          <a:bodyPr lIns="115200" rIns="115200" tIns="57600" bIns="57600" anchor="ctr"/>
          <a:p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5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5435280" cy="8280000"/>
          </a:xfrm>
          <a:prstGeom prst="rect">
            <a:avLst/>
          </a:prstGeom>
          <a:ln>
            <a:noFill/>
          </a:ln>
        </p:spPr>
      </p:pic>
      <p:pic>
        <p:nvPicPr>
          <p:cNvPr id="76" name="Рисунок 5" descr=""/>
          <p:cNvPicPr/>
          <p:nvPr/>
        </p:nvPicPr>
        <p:blipFill>
          <a:blip r:embed="rId2"/>
          <a:stretch/>
        </p:blipFill>
        <p:spPr>
          <a:xfrm>
            <a:off x="5579640" y="15120"/>
            <a:ext cx="6299280" cy="826488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594000" y="331560"/>
            <a:ext cx="10690920" cy="1379880"/>
          </a:xfrm>
          <a:prstGeom prst="rect">
            <a:avLst/>
          </a:prstGeom>
          <a:noFill/>
          <a:ln>
            <a:noFill/>
          </a:ln>
        </p:spPr>
        <p:txBody>
          <a:bodyPr lIns="115200" rIns="115200" tIns="57600" bIns="57600" anchor="ctr"/>
          <a:p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8" name="Рисунок 6" descr=""/>
          <p:cNvPicPr/>
          <p:nvPr/>
        </p:nvPicPr>
        <p:blipFill>
          <a:blip r:embed="rId1"/>
          <a:stretch/>
        </p:blipFill>
        <p:spPr>
          <a:xfrm>
            <a:off x="0" y="0"/>
            <a:ext cx="5363280" cy="8280000"/>
          </a:xfrm>
          <a:prstGeom prst="rect">
            <a:avLst/>
          </a:prstGeom>
          <a:ln>
            <a:noFill/>
          </a:ln>
        </p:spPr>
      </p:pic>
      <p:pic>
        <p:nvPicPr>
          <p:cNvPr id="79" name="Рисунок 7" descr=""/>
          <p:cNvPicPr/>
          <p:nvPr/>
        </p:nvPicPr>
        <p:blipFill>
          <a:blip r:embed="rId2"/>
          <a:stretch/>
        </p:blipFill>
        <p:spPr>
          <a:xfrm>
            <a:off x="5579640" y="0"/>
            <a:ext cx="6299280" cy="828000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94000" y="331560"/>
            <a:ext cx="10690920" cy="1379880"/>
          </a:xfrm>
          <a:prstGeom prst="rect">
            <a:avLst/>
          </a:prstGeom>
          <a:noFill/>
          <a:ln>
            <a:noFill/>
          </a:ln>
        </p:spPr>
        <p:txBody>
          <a:bodyPr lIns="115200" rIns="115200" tIns="57600" bIns="57600" anchor="ctr"/>
          <a:p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1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5795280" cy="8280000"/>
          </a:xfrm>
          <a:prstGeom prst="rect">
            <a:avLst/>
          </a:prstGeom>
          <a:ln>
            <a:noFill/>
          </a:ln>
        </p:spPr>
      </p:pic>
      <p:pic>
        <p:nvPicPr>
          <p:cNvPr id="82" name="Рисунок 5" descr=""/>
          <p:cNvPicPr/>
          <p:nvPr/>
        </p:nvPicPr>
        <p:blipFill>
          <a:blip r:embed="rId2"/>
          <a:stretch/>
        </p:blipFill>
        <p:spPr>
          <a:xfrm>
            <a:off x="5867640" y="0"/>
            <a:ext cx="6011280" cy="828036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94000" y="331560"/>
            <a:ext cx="10690920" cy="1379880"/>
          </a:xfrm>
          <a:prstGeom prst="rect">
            <a:avLst/>
          </a:prstGeom>
          <a:noFill/>
          <a:ln>
            <a:noFill/>
          </a:ln>
        </p:spPr>
        <p:txBody>
          <a:bodyPr lIns="115200" rIns="115200" tIns="57600" bIns="57600" anchor="ctr"/>
          <a:p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4" name="Рисунок 2" descr=""/>
          <p:cNvPicPr/>
          <p:nvPr/>
        </p:nvPicPr>
        <p:blipFill>
          <a:blip r:embed="rId1"/>
          <a:stretch/>
        </p:blipFill>
        <p:spPr>
          <a:xfrm>
            <a:off x="178920" y="145080"/>
            <a:ext cx="11483640" cy="802836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94000" y="331560"/>
            <a:ext cx="10690920" cy="1379880"/>
          </a:xfrm>
          <a:prstGeom prst="rect">
            <a:avLst/>
          </a:prstGeom>
          <a:noFill/>
          <a:ln>
            <a:noFill/>
          </a:ln>
        </p:spPr>
        <p:txBody>
          <a:bodyPr lIns="115200" rIns="115200" tIns="57600" bIns="57600" anchor="ctr"/>
          <a:p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6" name="Рисунок 2" descr=""/>
          <p:cNvPicPr/>
          <p:nvPr/>
        </p:nvPicPr>
        <p:blipFill>
          <a:blip r:embed="rId1"/>
          <a:stretch/>
        </p:blipFill>
        <p:spPr>
          <a:xfrm>
            <a:off x="152280" y="137160"/>
            <a:ext cx="11483640" cy="802764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94000" y="331560"/>
            <a:ext cx="10690920" cy="1379880"/>
          </a:xfrm>
          <a:prstGeom prst="rect">
            <a:avLst/>
          </a:prstGeom>
          <a:noFill/>
          <a:ln>
            <a:noFill/>
          </a:ln>
        </p:spPr>
        <p:txBody>
          <a:bodyPr lIns="115200" rIns="115200" tIns="57600" bIns="57600" anchor="ctr"/>
          <a:p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5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5651280" cy="8280000"/>
          </a:xfrm>
          <a:prstGeom prst="rect">
            <a:avLst/>
          </a:prstGeom>
          <a:ln>
            <a:noFill/>
          </a:ln>
        </p:spPr>
      </p:pic>
      <p:pic>
        <p:nvPicPr>
          <p:cNvPr id="46" name="Рисунок 5" descr=""/>
          <p:cNvPicPr/>
          <p:nvPr/>
        </p:nvPicPr>
        <p:blipFill>
          <a:blip r:embed="rId2"/>
          <a:stretch/>
        </p:blipFill>
        <p:spPr>
          <a:xfrm>
            <a:off x="5651640" y="0"/>
            <a:ext cx="6227280" cy="828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94000" y="331560"/>
            <a:ext cx="10690920" cy="1379880"/>
          </a:xfrm>
          <a:prstGeom prst="rect">
            <a:avLst/>
          </a:prstGeom>
          <a:noFill/>
          <a:ln>
            <a:noFill/>
          </a:ln>
        </p:spPr>
        <p:txBody>
          <a:bodyPr lIns="115200" rIns="115200" tIns="57600" bIns="57600" anchor="ctr"/>
          <a:p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8" name="Рисунок 6" descr=""/>
          <p:cNvPicPr/>
          <p:nvPr/>
        </p:nvPicPr>
        <p:blipFill>
          <a:blip r:embed="rId1"/>
          <a:stretch/>
        </p:blipFill>
        <p:spPr>
          <a:xfrm>
            <a:off x="0" y="0"/>
            <a:ext cx="5579280" cy="8218080"/>
          </a:xfrm>
          <a:prstGeom prst="rect">
            <a:avLst/>
          </a:prstGeom>
          <a:ln>
            <a:noFill/>
          </a:ln>
        </p:spPr>
      </p:pic>
      <p:pic>
        <p:nvPicPr>
          <p:cNvPr id="49" name="Рисунок 7" descr=""/>
          <p:cNvPicPr/>
          <p:nvPr/>
        </p:nvPicPr>
        <p:blipFill>
          <a:blip r:embed="rId2"/>
          <a:stretch/>
        </p:blipFill>
        <p:spPr>
          <a:xfrm>
            <a:off x="5693040" y="50760"/>
            <a:ext cx="6155280" cy="8166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94000" y="331560"/>
            <a:ext cx="10690920" cy="1379880"/>
          </a:xfrm>
          <a:prstGeom prst="rect">
            <a:avLst/>
          </a:prstGeom>
          <a:noFill/>
          <a:ln>
            <a:noFill/>
          </a:ln>
        </p:spPr>
        <p:txBody>
          <a:bodyPr lIns="115200" rIns="115200" tIns="57600" bIns="57600" anchor="ctr"/>
          <a:p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1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5363280" cy="8172360"/>
          </a:xfrm>
          <a:prstGeom prst="rect">
            <a:avLst/>
          </a:prstGeom>
          <a:ln>
            <a:noFill/>
          </a:ln>
        </p:spPr>
      </p:pic>
      <p:pic>
        <p:nvPicPr>
          <p:cNvPr id="52" name="Рисунок 5" descr=""/>
          <p:cNvPicPr/>
          <p:nvPr/>
        </p:nvPicPr>
        <p:blipFill>
          <a:blip r:embed="rId2"/>
          <a:stretch/>
        </p:blipFill>
        <p:spPr>
          <a:xfrm>
            <a:off x="5723640" y="13680"/>
            <a:ext cx="5976360" cy="8158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94000" y="331560"/>
            <a:ext cx="10690920" cy="1379880"/>
          </a:xfrm>
          <a:prstGeom prst="rect">
            <a:avLst/>
          </a:prstGeom>
          <a:noFill/>
          <a:ln>
            <a:noFill/>
          </a:ln>
        </p:spPr>
        <p:txBody>
          <a:bodyPr lIns="115200" rIns="115200" tIns="57600" bIns="57600" anchor="ctr"/>
          <a:p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4" name="Рисунок 6" descr=""/>
          <p:cNvPicPr/>
          <p:nvPr/>
        </p:nvPicPr>
        <p:blipFill>
          <a:blip r:embed="rId1"/>
          <a:stretch/>
        </p:blipFill>
        <p:spPr>
          <a:xfrm>
            <a:off x="0" y="0"/>
            <a:ext cx="5219280" cy="8280000"/>
          </a:xfrm>
          <a:prstGeom prst="rect">
            <a:avLst/>
          </a:prstGeom>
          <a:ln>
            <a:noFill/>
          </a:ln>
        </p:spPr>
      </p:pic>
      <p:pic>
        <p:nvPicPr>
          <p:cNvPr id="55" name="Рисунок 7" descr=""/>
          <p:cNvPicPr/>
          <p:nvPr/>
        </p:nvPicPr>
        <p:blipFill>
          <a:blip r:embed="rId2"/>
          <a:stretch/>
        </p:blipFill>
        <p:spPr>
          <a:xfrm>
            <a:off x="5435640" y="0"/>
            <a:ext cx="6443280" cy="828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94000" y="331560"/>
            <a:ext cx="10690920" cy="1379880"/>
          </a:xfrm>
          <a:prstGeom prst="rect">
            <a:avLst/>
          </a:prstGeom>
          <a:noFill/>
          <a:ln>
            <a:noFill/>
          </a:ln>
        </p:spPr>
        <p:txBody>
          <a:bodyPr lIns="115200" rIns="115200" tIns="57600" bIns="57600" anchor="ctr"/>
          <a:p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7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5579280" cy="8280000"/>
          </a:xfrm>
          <a:prstGeom prst="rect">
            <a:avLst/>
          </a:prstGeom>
          <a:ln>
            <a:noFill/>
          </a:ln>
        </p:spPr>
      </p:pic>
      <p:pic>
        <p:nvPicPr>
          <p:cNvPr id="58" name="Рисунок 5" descr=""/>
          <p:cNvPicPr/>
          <p:nvPr/>
        </p:nvPicPr>
        <p:blipFill>
          <a:blip r:embed="rId2"/>
          <a:stretch/>
        </p:blipFill>
        <p:spPr>
          <a:xfrm>
            <a:off x="5795640" y="20160"/>
            <a:ext cx="6051960" cy="8259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594000" y="331560"/>
            <a:ext cx="10690920" cy="1379880"/>
          </a:xfrm>
          <a:prstGeom prst="rect">
            <a:avLst/>
          </a:prstGeom>
          <a:noFill/>
          <a:ln>
            <a:noFill/>
          </a:ln>
        </p:spPr>
        <p:txBody>
          <a:bodyPr lIns="115200" rIns="115200" tIns="57600" bIns="57600" anchor="ctr"/>
          <a:p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0" name="Рисунок 6" descr=""/>
          <p:cNvPicPr/>
          <p:nvPr/>
        </p:nvPicPr>
        <p:blipFill>
          <a:blip r:embed="rId1"/>
          <a:stretch/>
        </p:blipFill>
        <p:spPr>
          <a:xfrm>
            <a:off x="0" y="0"/>
            <a:ext cx="5651280" cy="8280000"/>
          </a:xfrm>
          <a:prstGeom prst="rect">
            <a:avLst/>
          </a:prstGeom>
          <a:ln>
            <a:noFill/>
          </a:ln>
        </p:spPr>
      </p:pic>
      <p:pic>
        <p:nvPicPr>
          <p:cNvPr id="61" name="Рисунок 7" descr=""/>
          <p:cNvPicPr/>
          <p:nvPr/>
        </p:nvPicPr>
        <p:blipFill>
          <a:blip r:embed="rId2"/>
          <a:stretch/>
        </p:blipFill>
        <p:spPr>
          <a:xfrm>
            <a:off x="5867640" y="0"/>
            <a:ext cx="5987520" cy="828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94000" y="331560"/>
            <a:ext cx="10690920" cy="1379880"/>
          </a:xfrm>
          <a:prstGeom prst="rect">
            <a:avLst/>
          </a:prstGeom>
          <a:noFill/>
          <a:ln>
            <a:noFill/>
          </a:ln>
        </p:spPr>
        <p:txBody>
          <a:bodyPr lIns="115200" rIns="115200" tIns="57600" bIns="57600" anchor="ctr"/>
          <a:p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3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5435280" cy="8280000"/>
          </a:xfrm>
          <a:prstGeom prst="rect">
            <a:avLst/>
          </a:prstGeom>
          <a:ln>
            <a:noFill/>
          </a:ln>
        </p:spPr>
      </p:pic>
      <p:pic>
        <p:nvPicPr>
          <p:cNvPr id="64" name="Рисунок 5" descr=""/>
          <p:cNvPicPr/>
          <p:nvPr/>
        </p:nvPicPr>
        <p:blipFill>
          <a:blip r:embed="rId2"/>
          <a:stretch/>
        </p:blipFill>
        <p:spPr>
          <a:xfrm>
            <a:off x="5579640" y="23760"/>
            <a:ext cx="6293520" cy="8256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594000" y="331560"/>
            <a:ext cx="10690920" cy="1379880"/>
          </a:xfrm>
          <a:prstGeom prst="rect">
            <a:avLst/>
          </a:prstGeom>
          <a:noFill/>
          <a:ln>
            <a:noFill/>
          </a:ln>
        </p:spPr>
        <p:txBody>
          <a:bodyPr lIns="115200" rIns="115200" tIns="57600" bIns="57600" anchor="ctr"/>
          <a:p>
            <a:endParaRPr b="0" lang="ru-RU" sz="2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6" name="Рисунок 6" descr=""/>
          <p:cNvPicPr/>
          <p:nvPr/>
        </p:nvPicPr>
        <p:blipFill>
          <a:blip r:embed="rId1"/>
          <a:stretch/>
        </p:blipFill>
        <p:spPr>
          <a:xfrm>
            <a:off x="0" y="0"/>
            <a:ext cx="5507280" cy="8280000"/>
          </a:xfrm>
          <a:prstGeom prst="rect">
            <a:avLst/>
          </a:prstGeom>
          <a:ln>
            <a:noFill/>
          </a:ln>
        </p:spPr>
      </p:pic>
      <p:pic>
        <p:nvPicPr>
          <p:cNvPr id="67" name="Рисунок 7" descr=""/>
          <p:cNvPicPr/>
          <p:nvPr/>
        </p:nvPicPr>
        <p:blipFill>
          <a:blip r:embed="rId2"/>
          <a:stretch/>
        </p:blipFill>
        <p:spPr>
          <a:xfrm>
            <a:off x="5651640" y="0"/>
            <a:ext cx="6227280" cy="828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Application>LibreOffice/5.4.3.2$Windows_X86_64 LibreOffice_project/92a7159f7e4af62137622921e809f8546db437e5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2021-07-16T05:45:10Z</dcterms:created>
  <dc:creator>Баталин Данила Сергеевич</dc:creator>
  <dc:description/>
  <dc:language>ru-RU</dc:language>
  <cp:lastModifiedBy>user</cp:lastModifiedBy>
  <cp:lastPrinted>2021-07-16T15:53:53Z</cp:lastPrinted>
  <dcterms:modified xsi:type="dcterms:W3CDTF">2021-07-28T05:38:04Z</dcterms:modified>
  <cp:revision>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16</vt:i4>
  </property>
</Properties>
</file>